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945" r:id="rId2"/>
    <p:sldMasterId id="2147484016" r:id="rId3"/>
    <p:sldMasterId id="2147484029" r:id="rId4"/>
    <p:sldMasterId id="2147484041" r:id="rId5"/>
    <p:sldMasterId id="2147484046" r:id="rId6"/>
  </p:sldMasterIdLst>
  <p:notesMasterIdLst>
    <p:notesMasterId r:id="rId25"/>
  </p:notesMasterIdLst>
  <p:sldIdLst>
    <p:sldId id="256" r:id="rId7"/>
    <p:sldId id="287" r:id="rId8"/>
    <p:sldId id="261" r:id="rId9"/>
    <p:sldId id="719" r:id="rId10"/>
    <p:sldId id="257" r:id="rId11"/>
    <p:sldId id="258" r:id="rId12"/>
    <p:sldId id="259" r:id="rId13"/>
    <p:sldId id="260" r:id="rId14"/>
    <p:sldId id="274" r:id="rId15"/>
    <p:sldId id="718" r:id="rId16"/>
    <p:sldId id="391" r:id="rId17"/>
    <p:sldId id="665" r:id="rId18"/>
    <p:sldId id="666" r:id="rId19"/>
    <p:sldId id="288" r:id="rId20"/>
    <p:sldId id="720" r:id="rId21"/>
    <p:sldId id="721" r:id="rId22"/>
    <p:sldId id="722" r:id="rId23"/>
    <p:sldId id="310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23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68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433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5462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898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24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1508271"/>
      </p:ext>
    </p:extLst>
  </p:cSld>
  <p:clrMapOvr>
    <a:masterClrMapping/>
  </p:clrMapOvr>
  <p:transition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5939479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27924183"/>
      </p:ext>
    </p:extLst>
  </p:cSld>
  <p:clrMapOvr>
    <a:masterClrMapping/>
  </p:clrMapOvr>
  <p:transition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22403164"/>
      </p:ext>
    </p:extLst>
  </p:cSld>
  <p:clrMapOvr>
    <a:masterClrMapping/>
  </p:clrMapOvr>
  <p:transition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6796146"/>
      </p:ext>
    </p:extLst>
  </p:cSld>
  <p:clrMapOvr>
    <a:masterClrMapping/>
  </p:clrMapOvr>
  <p:transition advClick="0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9391786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4509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769170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86165674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84198816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38847362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6858209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8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3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75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69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17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2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0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2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18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53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250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2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1107449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940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642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172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02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47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83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949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569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907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421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417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6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62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ransition advClick="0" advTm="300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32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05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1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18" Type="http://schemas.openxmlformats.org/officeDocument/2006/relationships/image" Target="../media/image30.png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image" Target="../media/image17.png"/><Relationship Id="rId12" Type="http://schemas.openxmlformats.org/officeDocument/2006/relationships/image" Target="../media/image27.gif"/><Relationship Id="rId17" Type="http://schemas.openxmlformats.org/officeDocument/2006/relationships/slide" Target="slide6.xml"/><Relationship Id="rId25" Type="http://schemas.openxmlformats.org/officeDocument/2006/relationships/slide" Target="slide9.xml"/><Relationship Id="rId2" Type="http://schemas.openxmlformats.org/officeDocument/2006/relationships/audio" Target="../media/audio1.wav"/><Relationship Id="rId16" Type="http://schemas.openxmlformats.org/officeDocument/2006/relationships/image" Target="../media/image29.gif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png"/><Relationship Id="rId11" Type="http://schemas.openxmlformats.org/officeDocument/2006/relationships/image" Target="../media/image26.gif"/><Relationship Id="rId24" Type="http://schemas.openxmlformats.org/officeDocument/2006/relationships/image" Target="../media/image33.png"/><Relationship Id="rId5" Type="http://schemas.openxmlformats.org/officeDocument/2006/relationships/image" Target="../media/image15.png"/><Relationship Id="rId15" Type="http://schemas.openxmlformats.org/officeDocument/2006/relationships/image" Target="../media/image28.gif"/><Relationship Id="rId23" Type="http://schemas.openxmlformats.org/officeDocument/2006/relationships/slide" Target="slide5.xml"/><Relationship Id="rId10" Type="http://schemas.openxmlformats.org/officeDocument/2006/relationships/image" Target="../media/image25.gif"/><Relationship Id="rId19" Type="http://schemas.openxmlformats.org/officeDocument/2006/relationships/slide" Target="slide7.xml"/><Relationship Id="rId4" Type="http://schemas.openxmlformats.org/officeDocument/2006/relationships/image" Target="../media/image23.png"/><Relationship Id="rId9" Type="http://schemas.openxmlformats.org/officeDocument/2006/relationships/image" Target="../media/image24.gif"/><Relationship Id="rId14" Type="http://schemas.openxmlformats.org/officeDocument/2006/relationships/image" Target="../media/image22.gif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3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png"/><Relationship Id="rId5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8.png"/><Relationship Id="rId5" Type="http://schemas.openxmlformats.org/officeDocument/2006/relationships/slide" Target="slide4.xml"/><Relationship Id="rId4" Type="http://schemas.openxmlformats.org/officeDocument/2006/relationships/image" Target="../media/image14.png"/><Relationship Id="rId9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8" t="40926" r="10834" b="9445"/>
          <a:stretch/>
        </p:blipFill>
        <p:spPr>
          <a:xfrm>
            <a:off x="1816327" y="4166616"/>
            <a:ext cx="4005031" cy="27806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13333" r="6785" b="5371"/>
          <a:stretch/>
        </p:blipFill>
        <p:spPr>
          <a:xfrm>
            <a:off x="7344139" y="3601133"/>
            <a:ext cx="3360373" cy="32493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8172" y="1642370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9170"/>
            <a:r>
              <a:rPr lang="en-US" altLang="zh-CN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FFFF00"/>
                    </a:gs>
                    <a:gs pos="49000">
                      <a:srgbClr val="FF5050"/>
                    </a:gs>
                    <a:gs pos="52000">
                      <a:srgbClr val="FF0000"/>
                    </a:gs>
                    <a:gs pos="95000">
                      <a:srgbClr val="FF0000"/>
                    </a:gs>
                    <a:gs pos="100000">
                      <a:srgbClr val="F79646">
                        <a:lumMod val="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方正粉丝天下简体" panose="02000000000000000000" pitchFamily="2" charset="-122"/>
                <a:ea typeface="方正粉丝天下简体" panose="02000000000000000000" pitchFamily="2" charset="-122"/>
              </a:rPr>
              <a:t>MÔN TOÁN</a:t>
            </a:r>
            <a:endParaRPr lang="zh-CN" altLang="en-US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9BBB59">
                      <a:lumMod val="60000"/>
                      <a:lumOff val="40000"/>
                    </a:srgbClr>
                  </a:gs>
                  <a:gs pos="49000">
                    <a:srgbClr val="9BBB59">
                      <a:lumMod val="75000"/>
                    </a:srgbClr>
                  </a:gs>
                  <a:gs pos="51000">
                    <a:srgbClr val="9BBB59">
                      <a:lumMod val="75000"/>
                    </a:srgbClr>
                  </a:gs>
                  <a:gs pos="95000">
                    <a:srgbClr val="9BBB59">
                      <a:lumMod val="75000"/>
                    </a:srgbClr>
                  </a:gs>
                  <a:gs pos="100000">
                    <a:srgbClr val="9BBB59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方正粉丝天下简体" panose="02000000000000000000" pitchFamily="2" charset="-122"/>
              <a:ea typeface="方正粉丝天下简体" panose="020000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20405" y="457200"/>
            <a:ext cx="1651001" cy="6400800"/>
            <a:chOff x="7686674" y="342900"/>
            <a:chExt cx="1238251" cy="48006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62" t="6666" r="2396"/>
            <a:stretch/>
          </p:blipFill>
          <p:spPr>
            <a:xfrm>
              <a:off x="7686674" y="342900"/>
              <a:ext cx="1238251" cy="4800600"/>
            </a:xfrm>
            <a:prstGeom prst="rect">
              <a:avLst/>
            </a:prstGeom>
          </p:spPr>
        </p:pic>
        <p:sp>
          <p:nvSpPr>
            <p:cNvPr id="10" name="椭圆 9"/>
            <p:cNvSpPr/>
            <p:nvPr/>
          </p:nvSpPr>
          <p:spPr>
            <a:xfrm>
              <a:off x="7973884" y="1304390"/>
              <a:ext cx="663830" cy="658604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baseline="-250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8019862" y="2056041"/>
              <a:ext cx="663830" cy="658604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baseline="-250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2" t="6666" r="2396"/>
          <a:stretch/>
        </p:blipFill>
        <p:spPr>
          <a:xfrm>
            <a:off x="920404" y="457200"/>
            <a:ext cx="1651001" cy="6400800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1312469" y="1766323"/>
            <a:ext cx="885107" cy="878139"/>
          </a:xfrm>
          <a:prstGeom prst="ellipse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baseline="-2500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373773" y="2768524"/>
            <a:ext cx="885107" cy="878139"/>
          </a:xfrm>
          <a:prstGeom prst="ellipse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baseline="-2500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312469" y="734167"/>
            <a:ext cx="885107" cy="878139"/>
          </a:xfrm>
          <a:prstGeom prst="ellipse">
            <a:avLst/>
          </a:pr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baseline="-25000" dirty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64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D4549B-558E-4FF4-B7DB-37D0EE23A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77"/>
          <a:stretch/>
        </p:blipFill>
        <p:spPr>
          <a:xfrm>
            <a:off x="352325" y="2585957"/>
            <a:ext cx="3732249" cy="795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C9856D-5DFA-467A-84F3-31D688B06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60" y="1564046"/>
            <a:ext cx="5568240" cy="2612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80D27-73A1-4008-B858-2184DDEAE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610" y="3666290"/>
            <a:ext cx="494780" cy="12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FB09DE-8AAC-4DA1-88B9-8039967E2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240" y="796779"/>
            <a:ext cx="2689855" cy="10716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9677EE-9AB7-4C7E-9872-80A6D6452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29" y="52864"/>
            <a:ext cx="3487896" cy="14275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194204-540E-48B4-A70A-D2DAF743C8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49" y="1347737"/>
            <a:ext cx="2230929" cy="22459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CEF007-C3D3-4DD4-BAD5-A39B18805C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18" y="4224795"/>
            <a:ext cx="10708363" cy="2633205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AA5133E1-C44A-4C52-9B1D-8E257A137F3E}"/>
              </a:ext>
            </a:extLst>
          </p:cNvPr>
          <p:cNvSpPr/>
          <p:nvPr/>
        </p:nvSpPr>
        <p:spPr>
          <a:xfrm>
            <a:off x="5698326" y="2760737"/>
            <a:ext cx="838017" cy="80375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01E5104-E853-4425-A688-6BBAB21E9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86"/>
          <a:stretch/>
        </p:blipFill>
        <p:spPr>
          <a:xfrm>
            <a:off x="434199" y="823770"/>
            <a:ext cx="3732249" cy="16469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0E2058-0129-40C7-BB33-8DE9B8321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25" y="3381752"/>
            <a:ext cx="1230970" cy="31203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E7176-C9B9-4B03-9D55-4CFE163E1DC7}"/>
              </a:ext>
            </a:extLst>
          </p:cNvPr>
          <p:cNvGrpSpPr/>
          <p:nvPr/>
        </p:nvGrpSpPr>
        <p:grpSpPr>
          <a:xfrm>
            <a:off x="1950331" y="4383317"/>
            <a:ext cx="536236" cy="663717"/>
            <a:chOff x="1950331" y="4383317"/>
            <a:chExt cx="536236" cy="66371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75A5A90-023D-4F8E-A0BC-72079B7F8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" t="1403" r="85965" b="72411"/>
            <a:stretch/>
          </p:blipFill>
          <p:spPr>
            <a:xfrm>
              <a:off x="1950331" y="4383317"/>
              <a:ext cx="536236" cy="66371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343C5EB-AB63-494B-9657-C04460B84D8D}"/>
                </a:ext>
              </a:extLst>
            </p:cNvPr>
            <p:cNvSpPr txBox="1"/>
            <p:nvPr/>
          </p:nvSpPr>
          <p:spPr>
            <a:xfrm>
              <a:off x="1973944" y="4383317"/>
              <a:ext cx="36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2DE916B-27AC-4BCD-89F2-D43AAEE214DD}"/>
              </a:ext>
            </a:extLst>
          </p:cNvPr>
          <p:cNvGrpSpPr/>
          <p:nvPr/>
        </p:nvGrpSpPr>
        <p:grpSpPr>
          <a:xfrm>
            <a:off x="1950331" y="5253080"/>
            <a:ext cx="536236" cy="663717"/>
            <a:chOff x="1950331" y="4383317"/>
            <a:chExt cx="536236" cy="66371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F498235-EC2F-4E75-B892-939686443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" t="1403" r="85965" b="72411"/>
            <a:stretch/>
          </p:blipFill>
          <p:spPr>
            <a:xfrm>
              <a:off x="1950331" y="4383317"/>
              <a:ext cx="536236" cy="66371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DE7D002-8DFC-408D-98F8-F13F813F15CF}"/>
                </a:ext>
              </a:extLst>
            </p:cNvPr>
            <p:cNvSpPr txBox="1"/>
            <p:nvPr/>
          </p:nvSpPr>
          <p:spPr>
            <a:xfrm>
              <a:off x="1973944" y="4383317"/>
              <a:ext cx="36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9B91C6E-226E-4DE2-B41D-A7C26635C3AB}"/>
              </a:ext>
            </a:extLst>
          </p:cNvPr>
          <p:cNvGrpSpPr/>
          <p:nvPr/>
        </p:nvGrpSpPr>
        <p:grpSpPr>
          <a:xfrm>
            <a:off x="1950331" y="6120038"/>
            <a:ext cx="536236" cy="663717"/>
            <a:chOff x="1950331" y="4383317"/>
            <a:chExt cx="536236" cy="66371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30FE3CB-C9DC-47F4-9B09-15ECD3ECD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" t="1403" r="85965" b="72411"/>
            <a:stretch/>
          </p:blipFill>
          <p:spPr>
            <a:xfrm>
              <a:off x="1950331" y="4383317"/>
              <a:ext cx="536236" cy="66371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6F05CDF-E915-48CB-92CC-53499A0D5F2B}"/>
                </a:ext>
              </a:extLst>
            </p:cNvPr>
            <p:cNvSpPr txBox="1"/>
            <p:nvPr/>
          </p:nvSpPr>
          <p:spPr>
            <a:xfrm>
              <a:off x="1973944" y="4383317"/>
              <a:ext cx="36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62CC1B9-71FD-44D8-94D6-C714C7E57B9A}"/>
              </a:ext>
            </a:extLst>
          </p:cNvPr>
          <p:cNvGrpSpPr/>
          <p:nvPr/>
        </p:nvGrpSpPr>
        <p:grpSpPr>
          <a:xfrm>
            <a:off x="5938548" y="4375464"/>
            <a:ext cx="536236" cy="663717"/>
            <a:chOff x="1950331" y="4383317"/>
            <a:chExt cx="536236" cy="663717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132DA42-8C8D-4584-876C-64FBC8048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" t="1403" r="85965" b="72411"/>
            <a:stretch/>
          </p:blipFill>
          <p:spPr>
            <a:xfrm>
              <a:off x="1950331" y="4383317"/>
              <a:ext cx="536236" cy="66371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36D2018-894E-40DE-8401-0279658BD8F7}"/>
                </a:ext>
              </a:extLst>
            </p:cNvPr>
            <p:cNvSpPr txBox="1"/>
            <p:nvPr/>
          </p:nvSpPr>
          <p:spPr>
            <a:xfrm>
              <a:off x="1973944" y="4383317"/>
              <a:ext cx="36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734A9A-654C-4319-B8D8-51340CBE71B3}"/>
              </a:ext>
            </a:extLst>
          </p:cNvPr>
          <p:cNvGrpSpPr/>
          <p:nvPr/>
        </p:nvGrpSpPr>
        <p:grpSpPr>
          <a:xfrm>
            <a:off x="5953062" y="5245227"/>
            <a:ext cx="536236" cy="663717"/>
            <a:chOff x="1950331" y="4383317"/>
            <a:chExt cx="536236" cy="66371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1D39D73-48C0-4F1F-8EEE-AEF27C8B1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" t="1403" r="85965" b="72411"/>
            <a:stretch/>
          </p:blipFill>
          <p:spPr>
            <a:xfrm>
              <a:off x="1950331" y="4383317"/>
              <a:ext cx="536236" cy="66371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34F80C3-201D-4228-807D-DF674B41142D}"/>
                </a:ext>
              </a:extLst>
            </p:cNvPr>
            <p:cNvSpPr txBox="1"/>
            <p:nvPr/>
          </p:nvSpPr>
          <p:spPr>
            <a:xfrm>
              <a:off x="1973944" y="4383317"/>
              <a:ext cx="36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4C78F9A-4E01-40E7-8552-4F9638CE03CA}"/>
              </a:ext>
            </a:extLst>
          </p:cNvPr>
          <p:cNvGrpSpPr/>
          <p:nvPr/>
        </p:nvGrpSpPr>
        <p:grpSpPr>
          <a:xfrm>
            <a:off x="5996604" y="6083160"/>
            <a:ext cx="536236" cy="663717"/>
            <a:chOff x="1950331" y="4383317"/>
            <a:chExt cx="536236" cy="66371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A4D4296-92F4-40B5-AB32-01AA2CE36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" t="1403" r="85965" b="72411"/>
            <a:stretch/>
          </p:blipFill>
          <p:spPr>
            <a:xfrm>
              <a:off x="1950331" y="4383317"/>
              <a:ext cx="536236" cy="66371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C49FC06-26B8-43D0-A859-6C4E27E1EC4A}"/>
                </a:ext>
              </a:extLst>
            </p:cNvPr>
            <p:cNvSpPr txBox="1"/>
            <p:nvPr/>
          </p:nvSpPr>
          <p:spPr>
            <a:xfrm>
              <a:off x="1973944" y="4383317"/>
              <a:ext cx="36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13D69AC-A7B9-44B1-9D0D-E37CB2F70952}"/>
              </a:ext>
            </a:extLst>
          </p:cNvPr>
          <p:cNvGrpSpPr/>
          <p:nvPr/>
        </p:nvGrpSpPr>
        <p:grpSpPr>
          <a:xfrm>
            <a:off x="9690919" y="4365931"/>
            <a:ext cx="536236" cy="663717"/>
            <a:chOff x="1950331" y="4383317"/>
            <a:chExt cx="536236" cy="663717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F7F2E3C-E097-4489-8326-6E3ADF4F3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" t="1403" r="85965" b="72411"/>
            <a:stretch/>
          </p:blipFill>
          <p:spPr>
            <a:xfrm>
              <a:off x="1950331" y="4383317"/>
              <a:ext cx="536236" cy="6637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B545BC9-5EA6-41D6-83BC-CB56497E305E}"/>
                </a:ext>
              </a:extLst>
            </p:cNvPr>
            <p:cNvSpPr txBox="1"/>
            <p:nvPr/>
          </p:nvSpPr>
          <p:spPr>
            <a:xfrm>
              <a:off x="1973944" y="4383317"/>
              <a:ext cx="36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48E72F-30E4-4838-A87F-8A185DF64C6E}"/>
              </a:ext>
            </a:extLst>
          </p:cNvPr>
          <p:cNvGrpSpPr/>
          <p:nvPr/>
        </p:nvGrpSpPr>
        <p:grpSpPr>
          <a:xfrm>
            <a:off x="9705433" y="5235694"/>
            <a:ext cx="536236" cy="663717"/>
            <a:chOff x="1950331" y="4383317"/>
            <a:chExt cx="536236" cy="66371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E299178-9154-4C17-933C-04C489571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" t="1403" r="85965" b="72411"/>
            <a:stretch/>
          </p:blipFill>
          <p:spPr>
            <a:xfrm>
              <a:off x="1950331" y="4383317"/>
              <a:ext cx="536236" cy="663717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0FE2C9A-3E77-4E38-B1EB-8B1E2BBE9002}"/>
                </a:ext>
              </a:extLst>
            </p:cNvPr>
            <p:cNvSpPr txBox="1"/>
            <p:nvPr/>
          </p:nvSpPr>
          <p:spPr>
            <a:xfrm>
              <a:off x="1973944" y="4383317"/>
              <a:ext cx="36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8D12938-3A5C-439A-A06D-F7F543C90C31}"/>
              </a:ext>
            </a:extLst>
          </p:cNvPr>
          <p:cNvGrpSpPr/>
          <p:nvPr/>
        </p:nvGrpSpPr>
        <p:grpSpPr>
          <a:xfrm>
            <a:off x="9748975" y="6073627"/>
            <a:ext cx="536236" cy="663717"/>
            <a:chOff x="1950331" y="4383317"/>
            <a:chExt cx="536236" cy="66371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2467587-8E63-4217-992F-9E8DE554E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" t="1403" r="85965" b="72411"/>
            <a:stretch/>
          </p:blipFill>
          <p:spPr>
            <a:xfrm>
              <a:off x="1950331" y="4383317"/>
              <a:ext cx="536236" cy="66371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E6BB0E3-D810-40A3-90CC-9B3FB77ACA6B}"/>
                </a:ext>
              </a:extLst>
            </p:cNvPr>
            <p:cNvSpPr txBox="1"/>
            <p:nvPr/>
          </p:nvSpPr>
          <p:spPr>
            <a:xfrm>
              <a:off x="1973944" y="4383317"/>
              <a:ext cx="3628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776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573 0.121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>
            <a:extLst>
              <a:ext uri="{FF2B5EF4-FFF2-40B4-BE49-F238E27FC236}">
                <a16:creationId xmlns:a16="http://schemas.microsoft.com/office/drawing/2014/main" id="{0BA7F2D9-7511-4509-B1F9-D491417C62BE}"/>
              </a:ext>
            </a:extLst>
          </p:cNvPr>
          <p:cNvSpPr txBox="1"/>
          <p:nvPr/>
        </p:nvSpPr>
        <p:spPr>
          <a:xfrm>
            <a:off x="1097011" y="387641"/>
            <a:ext cx="6383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E97612-5CE1-4E87-9BAD-3A89B222DA18}"/>
              </a:ext>
            </a:extLst>
          </p:cNvPr>
          <p:cNvSpPr/>
          <p:nvPr/>
        </p:nvSpPr>
        <p:spPr>
          <a:xfrm>
            <a:off x="388307" y="325677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3FA83A2B-8FFA-4AB5-BD2A-DBBB899A1696}"/>
              </a:ext>
            </a:extLst>
          </p:cNvPr>
          <p:cNvSpPr txBox="1"/>
          <p:nvPr/>
        </p:nvSpPr>
        <p:spPr>
          <a:xfrm>
            <a:off x="388307" y="1987805"/>
            <a:ext cx="335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– 4 = 10 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92515C4-1C00-40E9-894A-28A93497D317}"/>
              </a:ext>
            </a:extLst>
          </p:cNvPr>
          <p:cNvSpPr txBox="1"/>
          <p:nvPr/>
        </p:nvSpPr>
        <p:spPr>
          <a:xfrm>
            <a:off x="388306" y="3357137"/>
            <a:ext cx="335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–  1  = 10 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8445EB2-DBBA-406E-950A-F039D14ED36A}"/>
              </a:ext>
            </a:extLst>
          </p:cNvPr>
          <p:cNvSpPr txBox="1"/>
          <p:nvPr/>
        </p:nvSpPr>
        <p:spPr>
          <a:xfrm>
            <a:off x="388306" y="1987805"/>
            <a:ext cx="335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– 4 = 10 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32913948-55EF-41A0-8EEB-052F8AFECD10}"/>
              </a:ext>
            </a:extLst>
          </p:cNvPr>
          <p:cNvSpPr txBox="1"/>
          <p:nvPr/>
        </p:nvSpPr>
        <p:spPr>
          <a:xfrm>
            <a:off x="4417811" y="2059668"/>
            <a:ext cx="335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– 5 = 10 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930B63BB-3870-4D6E-ACD4-06ECCA3BA94A}"/>
              </a:ext>
            </a:extLst>
          </p:cNvPr>
          <p:cNvSpPr txBox="1"/>
          <p:nvPr/>
        </p:nvSpPr>
        <p:spPr>
          <a:xfrm>
            <a:off x="4417810" y="3429000"/>
            <a:ext cx="335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–  2  = 10 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B580C399-5852-43A8-AB7E-227C2323587F}"/>
              </a:ext>
            </a:extLst>
          </p:cNvPr>
          <p:cNvSpPr txBox="1"/>
          <p:nvPr/>
        </p:nvSpPr>
        <p:spPr>
          <a:xfrm>
            <a:off x="8264097" y="2063297"/>
            <a:ext cx="335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 – 7 = 10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26EC472C-AF26-4047-BDC3-757A986588C9}"/>
              </a:ext>
            </a:extLst>
          </p:cNvPr>
          <p:cNvSpPr txBox="1"/>
          <p:nvPr/>
        </p:nvSpPr>
        <p:spPr>
          <a:xfrm>
            <a:off x="8264096" y="3432629"/>
            <a:ext cx="3356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 – 9 = 10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3BD5782-9563-413A-B862-8875CBB0F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1" y="3335160"/>
            <a:ext cx="732590" cy="7865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960165-EE76-47A5-861F-F0B7D2EAD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15" y="1822597"/>
            <a:ext cx="1014958" cy="8838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38B3E4F-A835-4A50-9F6D-C45424492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73" y="3286491"/>
            <a:ext cx="1014958" cy="8838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3E162F-9369-4556-A11F-AAD8065B5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931" y="1940519"/>
            <a:ext cx="883851" cy="8838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35E05D3-D925-4EFE-970D-3AC32AEAF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975" y="3319149"/>
            <a:ext cx="883851" cy="8838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0E9B2A-C002-4BC8-9205-79A6EBE7AC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1863908"/>
            <a:ext cx="883799" cy="8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8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">
            <a:extLst>
              <a:ext uri="{FF2B5EF4-FFF2-40B4-BE49-F238E27FC236}">
                <a16:creationId xmlns:a16="http://schemas.microsoft.com/office/drawing/2014/main" id="{0BA7F2D9-7511-4509-B1F9-D491417C62BE}"/>
              </a:ext>
            </a:extLst>
          </p:cNvPr>
          <p:cNvSpPr txBox="1"/>
          <p:nvPr/>
        </p:nvSpPr>
        <p:spPr>
          <a:xfrm>
            <a:off x="1137188" y="186378"/>
            <a:ext cx="638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E97612-5CE1-4E87-9BAD-3A89B222DA18}"/>
              </a:ext>
            </a:extLst>
          </p:cNvPr>
          <p:cNvSpPr/>
          <p:nvPr/>
        </p:nvSpPr>
        <p:spPr>
          <a:xfrm>
            <a:off x="245241" y="185725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FF"/>
                </a:solidFill>
                <a:latin typeface="Calibri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A298222-C4AF-4C45-805D-0F3D858A9058}"/>
              </a:ext>
            </a:extLst>
          </p:cNvPr>
          <p:cNvSpPr txBox="1"/>
          <p:nvPr/>
        </p:nvSpPr>
        <p:spPr>
          <a:xfrm>
            <a:off x="245241" y="1248450"/>
            <a:ext cx="419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 – 8 – 1  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947D52EC-0FBD-4372-9604-8558F9D0FE5C}"/>
              </a:ext>
            </a:extLst>
          </p:cNvPr>
          <p:cNvSpPr txBox="1"/>
          <p:nvPr/>
        </p:nvSpPr>
        <p:spPr>
          <a:xfrm>
            <a:off x="245241" y="2787002"/>
            <a:ext cx="419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 – 7 – 2  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9E30D3F9-1DD7-4582-8E03-12D65A5ABB2D}"/>
              </a:ext>
            </a:extLst>
          </p:cNvPr>
          <p:cNvSpPr txBox="1"/>
          <p:nvPr/>
        </p:nvSpPr>
        <p:spPr>
          <a:xfrm>
            <a:off x="7663462" y="1379078"/>
            <a:ext cx="419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– 6 – 1  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8EA6B18A-597A-4E19-B297-5A12B28B4B0A}"/>
              </a:ext>
            </a:extLst>
          </p:cNvPr>
          <p:cNvSpPr txBox="1"/>
          <p:nvPr/>
        </p:nvSpPr>
        <p:spPr>
          <a:xfrm>
            <a:off x="7663462" y="2917630"/>
            <a:ext cx="419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– 1 – 5  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B9F09783-B21D-4FC1-B0F7-016DF8A8AF4A}"/>
              </a:ext>
            </a:extLst>
          </p:cNvPr>
          <p:cNvSpPr txBox="1"/>
          <p:nvPr/>
        </p:nvSpPr>
        <p:spPr>
          <a:xfrm>
            <a:off x="3701062" y="3748627"/>
            <a:ext cx="419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 – 3 – 4  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24CAF9F3-3F23-478F-8ED6-BB5180A29CEF}"/>
              </a:ext>
            </a:extLst>
          </p:cNvPr>
          <p:cNvSpPr txBox="1"/>
          <p:nvPr/>
        </p:nvSpPr>
        <p:spPr>
          <a:xfrm>
            <a:off x="3701062" y="5287179"/>
            <a:ext cx="419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– 5 – 3  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911E974B-75E6-46E6-B951-E2F24153D685}"/>
              </a:ext>
            </a:extLst>
          </p:cNvPr>
          <p:cNvSpPr txBox="1"/>
          <p:nvPr/>
        </p:nvSpPr>
        <p:spPr>
          <a:xfrm>
            <a:off x="3146096" y="1248450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F96F5B31-73D7-433D-8F13-95EFFB96B06A}"/>
              </a:ext>
            </a:extLst>
          </p:cNvPr>
          <p:cNvSpPr/>
          <p:nvPr/>
        </p:nvSpPr>
        <p:spPr>
          <a:xfrm rot="5400000">
            <a:off x="965546" y="1313362"/>
            <a:ext cx="343283" cy="15531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2F9AD82D-F854-4D17-92A8-1ECF850DC306}"/>
              </a:ext>
            </a:extLst>
          </p:cNvPr>
          <p:cNvSpPr txBox="1"/>
          <p:nvPr/>
        </p:nvSpPr>
        <p:spPr>
          <a:xfrm>
            <a:off x="668600" y="2178624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0D3F2586-2433-422D-AD0A-0216BC5014FD}"/>
              </a:ext>
            </a:extLst>
          </p:cNvPr>
          <p:cNvSpPr txBox="1"/>
          <p:nvPr/>
        </p:nvSpPr>
        <p:spPr>
          <a:xfrm>
            <a:off x="3168495" y="2817464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60588A97-57F0-48E9-BF1E-2B027369523C}"/>
              </a:ext>
            </a:extLst>
          </p:cNvPr>
          <p:cNvSpPr/>
          <p:nvPr/>
        </p:nvSpPr>
        <p:spPr>
          <a:xfrm rot="5400000">
            <a:off x="987945" y="2882376"/>
            <a:ext cx="343283" cy="15531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E3E8A172-204B-4285-A5CC-3DFDC44AA665}"/>
              </a:ext>
            </a:extLst>
          </p:cNvPr>
          <p:cNvSpPr txBox="1"/>
          <p:nvPr/>
        </p:nvSpPr>
        <p:spPr>
          <a:xfrm>
            <a:off x="690999" y="3747638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4D08ED5D-ACFF-4512-8FB3-7F22A8DA3960}"/>
              </a:ext>
            </a:extLst>
          </p:cNvPr>
          <p:cNvSpPr txBox="1"/>
          <p:nvPr/>
        </p:nvSpPr>
        <p:spPr>
          <a:xfrm>
            <a:off x="10682680" y="1430587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06C01310-9BE7-46DA-BCA6-F067315660F1}"/>
              </a:ext>
            </a:extLst>
          </p:cNvPr>
          <p:cNvSpPr/>
          <p:nvPr/>
        </p:nvSpPr>
        <p:spPr>
          <a:xfrm rot="5400000">
            <a:off x="8502130" y="1495499"/>
            <a:ext cx="343283" cy="15531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543A4FFB-E217-4A0E-B201-449DD9982698}"/>
              </a:ext>
            </a:extLst>
          </p:cNvPr>
          <p:cNvSpPr txBox="1"/>
          <p:nvPr/>
        </p:nvSpPr>
        <p:spPr>
          <a:xfrm>
            <a:off x="8205184" y="2360761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A47615B0-6C99-4235-9D8C-D52D716935E5}"/>
              </a:ext>
            </a:extLst>
          </p:cNvPr>
          <p:cNvSpPr txBox="1"/>
          <p:nvPr/>
        </p:nvSpPr>
        <p:spPr>
          <a:xfrm>
            <a:off x="10592734" y="2926945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77DB80C2-E4F5-41FB-B7C0-5F61148AE13D}"/>
              </a:ext>
            </a:extLst>
          </p:cNvPr>
          <p:cNvSpPr/>
          <p:nvPr/>
        </p:nvSpPr>
        <p:spPr>
          <a:xfrm rot="5400000">
            <a:off x="8412184" y="2991857"/>
            <a:ext cx="343283" cy="15531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2BA440A8-BB40-476F-BBC2-91B81A83A611}"/>
              </a:ext>
            </a:extLst>
          </p:cNvPr>
          <p:cNvSpPr txBox="1"/>
          <p:nvPr/>
        </p:nvSpPr>
        <p:spPr>
          <a:xfrm>
            <a:off x="8115238" y="3857119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DAECE422-C1B8-47DA-A2B5-328358E2665D}"/>
              </a:ext>
            </a:extLst>
          </p:cNvPr>
          <p:cNvSpPr txBox="1"/>
          <p:nvPr/>
        </p:nvSpPr>
        <p:spPr>
          <a:xfrm>
            <a:off x="6658514" y="3788247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3DBDB0FE-22DB-4C0B-9CC0-55E605F8EFE9}"/>
              </a:ext>
            </a:extLst>
          </p:cNvPr>
          <p:cNvSpPr/>
          <p:nvPr/>
        </p:nvSpPr>
        <p:spPr>
          <a:xfrm rot="5400000">
            <a:off x="4477964" y="3853159"/>
            <a:ext cx="343283" cy="15531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FF0875A9-B78F-41CA-8D2B-082E44258F9D}"/>
              </a:ext>
            </a:extLst>
          </p:cNvPr>
          <p:cNvSpPr txBox="1"/>
          <p:nvPr/>
        </p:nvSpPr>
        <p:spPr>
          <a:xfrm>
            <a:off x="4181018" y="4718421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91127218-58FD-4AAA-AD37-27A6589ED8A1}"/>
              </a:ext>
            </a:extLst>
          </p:cNvPr>
          <p:cNvSpPr txBox="1"/>
          <p:nvPr/>
        </p:nvSpPr>
        <p:spPr>
          <a:xfrm>
            <a:off x="6589730" y="5298084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1C99EC75-CE0F-4500-97C7-562F334F8641}"/>
              </a:ext>
            </a:extLst>
          </p:cNvPr>
          <p:cNvSpPr/>
          <p:nvPr/>
        </p:nvSpPr>
        <p:spPr>
          <a:xfrm rot="5400000">
            <a:off x="4409180" y="5362996"/>
            <a:ext cx="343283" cy="155316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6983D39F-2A63-41DC-B68F-90FA4A191216}"/>
              </a:ext>
            </a:extLst>
          </p:cNvPr>
          <p:cNvSpPr txBox="1"/>
          <p:nvPr/>
        </p:nvSpPr>
        <p:spPr>
          <a:xfrm>
            <a:off x="4112234" y="6170202"/>
            <a:ext cx="186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5058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20" grpId="0"/>
      <p:bldP spid="21" grpId="0"/>
      <p:bldP spid="22" grpId="0" animBg="1"/>
      <p:bldP spid="23" grpId="0"/>
      <p:bldP spid="24" grpId="0"/>
      <p:bldP spid="25" grpId="0" animBg="1"/>
      <p:bldP spid="26" grpId="0"/>
      <p:bldP spid="28" grpId="0"/>
      <p:bldP spid="29" grpId="0" animBg="1"/>
      <p:bldP spid="30" grpId="0"/>
      <p:bldP spid="31" grpId="0"/>
      <p:bldP spid="32" grpId="0" animBg="1"/>
      <p:bldP spid="33" grpId="0"/>
      <p:bldP spid="34" grpId="0"/>
      <p:bldP spid="35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5DB32-0CB5-49F3-988A-116D40793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1" y="602816"/>
            <a:ext cx="11910489" cy="476747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BE97612-5CE1-4E87-9BAD-3A89B222DA18}"/>
              </a:ext>
            </a:extLst>
          </p:cNvPr>
          <p:cNvSpPr/>
          <p:nvPr/>
        </p:nvSpPr>
        <p:spPr>
          <a:xfrm>
            <a:off x="199621" y="122477"/>
            <a:ext cx="708704" cy="7087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7B7B81-03A8-41CC-9825-92AD762ED5E9}"/>
              </a:ext>
            </a:extLst>
          </p:cNvPr>
          <p:cNvSpPr/>
          <p:nvPr/>
        </p:nvSpPr>
        <p:spPr>
          <a:xfrm>
            <a:off x="908325" y="3385458"/>
            <a:ext cx="818875" cy="8236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8E773A-13E1-4DAB-978E-CB1EA6D5F858}"/>
              </a:ext>
            </a:extLst>
          </p:cNvPr>
          <p:cNvSpPr/>
          <p:nvPr/>
        </p:nvSpPr>
        <p:spPr>
          <a:xfrm>
            <a:off x="1727200" y="3385458"/>
            <a:ext cx="818875" cy="8236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96AFA1-83E9-40A2-977F-667BD86685F0}"/>
              </a:ext>
            </a:extLst>
          </p:cNvPr>
          <p:cNvSpPr/>
          <p:nvPr/>
        </p:nvSpPr>
        <p:spPr>
          <a:xfrm>
            <a:off x="2546075" y="3385458"/>
            <a:ext cx="818875" cy="8236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D0EC09-127D-49C5-B363-72097104DDA1}"/>
              </a:ext>
            </a:extLst>
          </p:cNvPr>
          <p:cNvSpPr/>
          <p:nvPr/>
        </p:nvSpPr>
        <p:spPr>
          <a:xfrm>
            <a:off x="3364950" y="3385458"/>
            <a:ext cx="818875" cy="8236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514DDF-036B-4C76-89CB-9C7CA5476766}"/>
              </a:ext>
            </a:extLst>
          </p:cNvPr>
          <p:cNvSpPr/>
          <p:nvPr/>
        </p:nvSpPr>
        <p:spPr>
          <a:xfrm>
            <a:off x="4183825" y="3385458"/>
            <a:ext cx="818875" cy="8236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9B368A1-E14A-4D4D-80CD-06AF4E7ED183}"/>
              </a:ext>
            </a:extLst>
          </p:cNvPr>
          <p:cNvSpPr/>
          <p:nvPr/>
        </p:nvSpPr>
        <p:spPr>
          <a:xfrm>
            <a:off x="4807938" y="4406900"/>
            <a:ext cx="533318" cy="62955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7539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63191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554" y="3819064"/>
            <a:ext cx="3726000" cy="3205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2EBC59-4853-4E64-8C31-B7B6BB9F3382}"/>
              </a:ext>
            </a:extLst>
          </p:cNvPr>
          <p:cNvSpPr/>
          <p:nvPr/>
        </p:nvSpPr>
        <p:spPr>
          <a:xfrm>
            <a:off x="3840054" y="1957016"/>
            <a:ext cx="593989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115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CỦNG CỐ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6D69D9-644C-4DCF-82E6-9DA792D7DDA9}"/>
              </a:ext>
            </a:extLst>
          </p:cNvPr>
          <p:cNvSpPr/>
          <p:nvPr/>
        </p:nvSpPr>
        <p:spPr>
          <a:xfrm>
            <a:off x="1607092" y="4111464"/>
            <a:ext cx="74747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0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HỎI NHANH- ĐÁP GỌN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959" y="-47680"/>
            <a:ext cx="7765660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94" y="4001745"/>
            <a:ext cx="3543319" cy="2404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CC39B8-C3EA-458F-ABD4-704A7774E9E0}"/>
              </a:ext>
            </a:extLst>
          </p:cNvPr>
          <p:cNvSpPr/>
          <p:nvPr/>
        </p:nvSpPr>
        <p:spPr>
          <a:xfrm>
            <a:off x="4790969" y="3597735"/>
            <a:ext cx="51781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4800" b="1" dirty="0" err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Mấy</a:t>
            </a:r>
            <a:r>
              <a:rPr lang="en-US" sz="48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 </a:t>
            </a:r>
            <a:r>
              <a:rPr lang="en-US" sz="4800" b="1" dirty="0" err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trừ</a:t>
            </a:r>
            <a:r>
              <a:rPr lang="en-US" sz="48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 </a:t>
            </a:r>
            <a:r>
              <a:rPr lang="en-US" sz="4800" b="1" dirty="0">
                <a:ln w="10160">
                  <a:solidFill>
                    <a:srgbClr val="00AF92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4</a:t>
            </a:r>
            <a:r>
              <a:rPr lang="en-US" sz="48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 </a:t>
            </a:r>
            <a:r>
              <a:rPr lang="en-US" sz="4800" b="1" dirty="0" err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bằng</a:t>
            </a:r>
            <a:r>
              <a:rPr lang="en-US" sz="48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 10?</a:t>
            </a:r>
          </a:p>
        </p:txBody>
      </p:sp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55" y="-2298"/>
            <a:ext cx="7765660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94" y="4001745"/>
            <a:ext cx="3543319" cy="2404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CC39B8-C3EA-458F-ABD4-704A7774E9E0}"/>
              </a:ext>
            </a:extLst>
          </p:cNvPr>
          <p:cNvSpPr/>
          <p:nvPr/>
        </p:nvSpPr>
        <p:spPr>
          <a:xfrm>
            <a:off x="4790969" y="3597735"/>
            <a:ext cx="51781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Mấy</a:t>
            </a: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trừ</a:t>
            </a: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7</a:t>
            </a: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 10?</a:t>
            </a:r>
          </a:p>
        </p:txBody>
      </p:sp>
    </p:spTree>
    <p:extLst>
      <p:ext uri="{BB962C8B-B14F-4D97-AF65-F5344CB8AC3E}">
        <p14:creationId xmlns:p14="http://schemas.microsoft.com/office/powerpoint/2010/main" val="4156483319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255" y="-2298"/>
            <a:ext cx="7765660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94" y="4001745"/>
            <a:ext cx="3543319" cy="2404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CC39B8-C3EA-458F-ABD4-704A7774E9E0}"/>
              </a:ext>
            </a:extLst>
          </p:cNvPr>
          <p:cNvSpPr/>
          <p:nvPr/>
        </p:nvSpPr>
        <p:spPr>
          <a:xfrm>
            <a:off x="4810208" y="3597735"/>
            <a:ext cx="51396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18 tr</a:t>
            </a:r>
            <a:r>
              <a:rPr lang="en-US" sz="48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  <a:ea typeface="宋体"/>
              </a:rPr>
              <a:t>ừ 8</a:t>
            </a: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mấy</a:t>
            </a: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宋体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4210748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2B1495-D61C-4E96-AF1C-7517DCB45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CON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043" y="-448086"/>
            <a:ext cx="12846256" cy="77541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图片 72708" descr="PPT素材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703" y="649723"/>
            <a:ext cx="3603064" cy="67270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8E1006-1DBB-4434-8C28-409BF821498E}"/>
              </a:ext>
            </a:extLst>
          </p:cNvPr>
          <p:cNvSpPr/>
          <p:nvPr/>
        </p:nvSpPr>
        <p:spPr>
          <a:xfrm rot="21229424">
            <a:off x="1241410" y="3777283"/>
            <a:ext cx="2622542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Khôûi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3B024-DB30-40BE-9DEC-86A1FAD34B67}"/>
              </a:ext>
            </a:extLst>
          </p:cNvPr>
          <p:cNvSpPr/>
          <p:nvPr/>
        </p:nvSpPr>
        <p:spPr>
          <a:xfrm rot="596340">
            <a:off x="6303958" y="1380875"/>
            <a:ext cx="3156343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  <a:ea typeface="黑体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  <a:ea typeface="黑体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105630-B86A-4A88-B4EF-A6C72532F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5" y="-1"/>
            <a:ext cx="12323634" cy="7118321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498" y="452633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Arrow: Right 2">
            <a:hlinkClick r:id="rId25" action="ppaction://hlinksldjump"/>
            <a:extLst>
              <a:ext uri="{FF2B5EF4-FFF2-40B4-BE49-F238E27FC236}">
                <a16:creationId xmlns:a16="http://schemas.microsoft.com/office/drawing/2014/main" id="{B9C2FA02-EF1F-4098-AD1C-8FED796D6E19}"/>
              </a:ext>
            </a:extLst>
          </p:cNvPr>
          <p:cNvSpPr/>
          <p:nvPr/>
        </p:nvSpPr>
        <p:spPr>
          <a:xfrm>
            <a:off x="11128681" y="6186235"/>
            <a:ext cx="827314" cy="6225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14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8088" y="510868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98088" y="1847467"/>
            <a:ext cx="4683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 + 4 =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15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16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D. 17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14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F459B-1C37-4B0F-A6FA-68EDB81D2B28}"/>
              </a:ext>
            </a:extLst>
          </p:cNvPr>
          <p:cNvSpPr txBox="1"/>
          <p:nvPr/>
        </p:nvSpPr>
        <p:spPr>
          <a:xfrm>
            <a:off x="4307797" y="1724808"/>
            <a:ext cx="4683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 + 2 + 6 =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4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5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D. 6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3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4592" y="328949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033379" y="1821675"/>
            <a:ext cx="7589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14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gồm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10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9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11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8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303206"/>
            <a:ext cx="5166612" cy="52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5C8AB8-CCF4-4FBC-98EB-2B5B119B3687}"/>
              </a:ext>
            </a:extLst>
          </p:cNvPr>
          <p:cNvSpPr txBox="1"/>
          <p:nvPr/>
        </p:nvSpPr>
        <p:spPr>
          <a:xfrm>
            <a:off x="2033379" y="1821675"/>
            <a:ext cx="7589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19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gồm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mấy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10?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3220" y="18095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60E0BF4F-1115-4396-A9B8-83AACC64FBC3}"/>
              </a:ext>
            </a:extLst>
          </p:cNvPr>
          <p:cNvSpPr/>
          <p:nvPr/>
        </p:nvSpPr>
        <p:spPr>
          <a:xfrm>
            <a:off x="577151" y="1800763"/>
            <a:ext cx="6496749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 TRỪ CÓ HIỆU BẰNG 10</a:t>
            </a:r>
            <a:endParaRPr lang="zh-CN" altLang="en-US" sz="55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237</Words>
  <Application>Microsoft Office PowerPoint</Application>
  <PresentationFormat>Widescreen</PresentationFormat>
  <Paragraphs>87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Bungee Inline</vt:lpstr>
      <vt:lpstr>Calibri</vt:lpstr>
      <vt:lpstr>Calibri Light</vt:lpstr>
      <vt:lpstr>ITC Avant Garde Std Bk</vt:lpstr>
      <vt:lpstr>Montserrat Alternates Black</vt:lpstr>
      <vt:lpstr>Quicksand Medium</vt:lpstr>
      <vt:lpstr>Times New Roman</vt:lpstr>
      <vt:lpstr>VNI-Avo</vt:lpstr>
      <vt:lpstr>方正粉丝天下简体</vt:lpstr>
      <vt:lpstr>2_Office Theme</vt:lpstr>
      <vt:lpstr>Toán 2 SHS</vt:lpstr>
      <vt:lpstr>默认设计模板</vt:lpstr>
      <vt:lpstr>www.33ppt.com ​​</vt:lpstr>
      <vt:lpstr>1_Toán 2 SHS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Đào Hà</cp:lastModifiedBy>
  <cp:revision>129</cp:revision>
  <dcterms:created xsi:type="dcterms:W3CDTF">2021-01-08T03:00:40Z</dcterms:created>
  <dcterms:modified xsi:type="dcterms:W3CDTF">2021-10-29T12:56:23Z</dcterms:modified>
</cp:coreProperties>
</file>